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C8873DB8-A3D8-4016-8EAA-EC7DB344ABB0}" type="datetimeFigureOut">
              <a:rPr lang="es-MX" smtClean="0"/>
              <a:t>14/10/2014</a:t>
            </a:fld>
            <a:endParaRPr lang="es-MX"/>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MX"/>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CB2334A-0A8B-4548-B9F0-5C870ACE90AC}" type="slidenum">
              <a:rPr lang="es-MX" smtClean="0"/>
              <a:t>‹Nº›</a:t>
            </a:fld>
            <a:endParaRPr lang="es-MX"/>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8873DB8-A3D8-4016-8EAA-EC7DB344ABB0}" type="datetimeFigureOut">
              <a:rPr lang="es-MX" smtClean="0"/>
              <a:t>14/10/2014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CB2334A-0A8B-4548-B9F0-5C870ACE90AC}" type="slidenum">
              <a:rPr lang="es-MX" smtClean="0"/>
              <a:t>‹Nº›</a:t>
            </a:fld>
            <a:endParaRPr lang="es-MX"/>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8873DB8-A3D8-4016-8EAA-EC7DB344ABB0}" type="datetimeFigureOut">
              <a:rPr lang="es-MX" smtClean="0"/>
              <a:t>14/10/2014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CB2334A-0A8B-4548-B9F0-5C870ACE90AC}" type="slidenum">
              <a:rPr lang="es-MX" smtClean="0"/>
              <a:t>‹Nº›</a:t>
            </a:fld>
            <a:endParaRPr lang="es-MX"/>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C8873DB8-A3D8-4016-8EAA-EC7DB344ABB0}" type="datetimeFigureOut">
              <a:rPr lang="es-MX" smtClean="0"/>
              <a:t>14/10/2014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CB2334A-0A8B-4548-B9F0-5C870ACE90AC}" type="slidenum">
              <a:rPr lang="es-MX" smtClean="0"/>
              <a:t>‹Nº›</a:t>
            </a:fld>
            <a:endParaRPr lang="es-MX"/>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873DB8-A3D8-4016-8EAA-EC7DB344ABB0}" type="datetimeFigureOut">
              <a:rPr lang="es-MX" smtClean="0"/>
              <a:t>14/10/2014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CB2334A-0A8B-4548-B9F0-5C870ACE90AC}"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8873DB8-A3D8-4016-8EAA-EC7DB344ABB0}" type="datetimeFigureOut">
              <a:rPr lang="es-MX" smtClean="0"/>
              <a:t>14/10/2014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CB2334A-0A8B-4548-B9F0-5C870ACE90AC}" type="slidenum">
              <a:rPr lang="es-MX" smtClean="0"/>
              <a:t>‹Nº›</a:t>
            </a:fld>
            <a:endParaRPr lang="es-MX"/>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8873DB8-A3D8-4016-8EAA-EC7DB344ABB0}" type="datetimeFigureOut">
              <a:rPr lang="es-MX" smtClean="0"/>
              <a:t>14/10/2014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CB2334A-0A8B-4548-B9F0-5C870ACE90AC}" type="slidenum">
              <a:rPr lang="es-MX" smtClean="0"/>
              <a:t>‹Nº›</a:t>
            </a:fld>
            <a:endParaRPr lang="es-MX"/>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8873DB8-A3D8-4016-8EAA-EC7DB344ABB0}" type="datetimeFigureOut">
              <a:rPr lang="es-MX" smtClean="0"/>
              <a:t>14/10/2014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CB2334A-0A8B-4548-B9F0-5C870ACE90AC}" type="slidenum">
              <a:rPr lang="es-MX" smtClean="0"/>
              <a:t>‹Nº›</a:t>
            </a:fld>
            <a:endParaRPr lang="es-MX"/>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873DB8-A3D8-4016-8EAA-EC7DB344ABB0}" type="datetimeFigureOut">
              <a:rPr lang="es-MX" smtClean="0"/>
              <a:t>14/10/2014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CB2334A-0A8B-4548-B9F0-5C870ACE90AC}"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8873DB8-A3D8-4016-8EAA-EC7DB344ABB0}" type="datetimeFigureOut">
              <a:rPr lang="es-MX" smtClean="0"/>
              <a:t>14/10/2014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CB2334A-0A8B-4548-B9F0-5C870ACE90AC}"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8873DB8-A3D8-4016-8EAA-EC7DB344ABB0}" type="datetimeFigureOut">
              <a:rPr lang="es-MX" smtClean="0"/>
              <a:t>14/10/2014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CB2334A-0A8B-4548-B9F0-5C870ACE90AC}" type="slidenum">
              <a:rPr lang="es-MX" smtClean="0"/>
              <a:t>‹Nº›</a:t>
            </a:fld>
            <a:endParaRPr lang="es-MX"/>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C8873DB8-A3D8-4016-8EAA-EC7DB344ABB0}" type="datetimeFigureOut">
              <a:rPr lang="es-MX" smtClean="0"/>
              <a:t>14/10/2014</a:t>
            </a:fld>
            <a:endParaRPr lang="es-MX"/>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MX"/>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CB2334A-0A8B-4548-B9F0-5C870ACE90AC}"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183341" y="1700809"/>
            <a:ext cx="6777318" cy="1418910"/>
          </a:xfrm>
        </p:spPr>
        <p:txBody>
          <a:bodyPr/>
          <a:lstStyle/>
          <a:p>
            <a:r>
              <a:rPr lang="es-MX" sz="4800" dirty="0" smtClean="0"/>
              <a:t>Principales Problemas de software</a:t>
            </a:r>
            <a:endParaRPr lang="es-MX" sz="4800" dirty="0"/>
          </a:p>
        </p:txBody>
      </p:sp>
      <p:sp>
        <p:nvSpPr>
          <p:cNvPr id="3" name="2 Subtítulo"/>
          <p:cNvSpPr>
            <a:spLocks noGrp="1"/>
          </p:cNvSpPr>
          <p:nvPr>
            <p:ph type="subTitle" idx="1"/>
          </p:nvPr>
        </p:nvSpPr>
        <p:spPr>
          <a:xfrm>
            <a:off x="1619672" y="3645024"/>
            <a:ext cx="6400800" cy="1752600"/>
          </a:xfrm>
        </p:spPr>
        <p:txBody>
          <a:bodyPr>
            <a:normAutofit lnSpcReduction="10000"/>
          </a:bodyPr>
          <a:lstStyle/>
          <a:p>
            <a:pPr algn="r"/>
            <a:r>
              <a:rPr lang="es-MX" dirty="0" smtClean="0"/>
              <a:t>-Melissa Mejía Cruz</a:t>
            </a:r>
          </a:p>
          <a:p>
            <a:pPr algn="r"/>
            <a:r>
              <a:rPr lang="es-MX" dirty="0" err="1" smtClean="0"/>
              <a:t>Adilene</a:t>
            </a:r>
            <a:r>
              <a:rPr lang="es-MX" dirty="0" smtClean="0"/>
              <a:t> Aguilar Rojo</a:t>
            </a:r>
          </a:p>
          <a:p>
            <a:pPr algn="r"/>
            <a:r>
              <a:rPr lang="es-MX" dirty="0" smtClean="0"/>
              <a:t>-</a:t>
            </a:r>
            <a:r>
              <a:rPr lang="es-MX" dirty="0" err="1" smtClean="0"/>
              <a:t>Yulisa</a:t>
            </a:r>
            <a:r>
              <a:rPr lang="es-MX" dirty="0" smtClean="0"/>
              <a:t> Cruz Tolentino</a:t>
            </a:r>
          </a:p>
          <a:p>
            <a:pPr algn="r"/>
            <a:r>
              <a:rPr lang="es-MX" dirty="0" smtClean="0"/>
              <a:t>-Patricia Alvarado Calva</a:t>
            </a:r>
            <a:endParaRPr lang="es-MX" dirty="0"/>
          </a:p>
        </p:txBody>
      </p:sp>
      <p:sp>
        <p:nvSpPr>
          <p:cNvPr id="4" name="CuadroTexto 3"/>
          <p:cNvSpPr txBox="1"/>
          <p:nvPr/>
        </p:nvSpPr>
        <p:spPr>
          <a:xfrm>
            <a:off x="1043608" y="476672"/>
            <a:ext cx="6976864" cy="830997"/>
          </a:xfrm>
          <a:prstGeom prst="rect">
            <a:avLst/>
          </a:prstGeom>
          <a:noFill/>
        </p:spPr>
        <p:txBody>
          <a:bodyPr wrap="square" rtlCol="0">
            <a:spAutoFit/>
          </a:bodyPr>
          <a:lstStyle/>
          <a:p>
            <a:pPr algn="ctr"/>
            <a:r>
              <a:rPr lang="es-MX" sz="2400" dirty="0" smtClean="0">
                <a:latin typeface="Arial" panose="020B0604020202020204" pitchFamily="34" charset="0"/>
                <a:cs typeface="Arial" panose="020B0604020202020204" pitchFamily="34" charset="0"/>
              </a:rPr>
              <a:t>CENTRO DE BACHILLERATO TECNOLOGCO INDUSTRIAL Y DE SERVICIOS N.83</a:t>
            </a:r>
            <a:endParaRPr lang="es-MX" sz="2400" dirty="0">
              <a:latin typeface="Arial" panose="020B0604020202020204" pitchFamily="34" charset="0"/>
              <a:cs typeface="Arial" panose="020B0604020202020204" pitchFamily="34" charset="0"/>
            </a:endParaRPr>
          </a:p>
        </p:txBody>
      </p:sp>
      <p:pic>
        <p:nvPicPr>
          <p:cNvPr id="5" name="7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990" y="929528"/>
            <a:ext cx="1091236" cy="771281"/>
          </a:xfrm>
          <a:prstGeom prst="rect">
            <a:avLst/>
          </a:prstGeom>
        </p:spPr>
      </p:pic>
      <p:pic>
        <p:nvPicPr>
          <p:cNvPr id="6" name="6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40352" y="926210"/>
            <a:ext cx="1165136" cy="823514"/>
          </a:xfrm>
          <a:prstGeom prst="rect">
            <a:avLst/>
          </a:prstGeom>
        </p:spPr>
      </p:pic>
      <p:pic>
        <p:nvPicPr>
          <p:cNvPr id="1026" name="Picture 2" descr="http://4.bp.blogspot.com/-vB2KhkDIerY/UUdbRYoCh8I/AAAAAAAAABI/xmGiQa4MDAI/s1600/reinici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4005064"/>
            <a:ext cx="24384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40357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Si </a:t>
            </a:r>
            <a:r>
              <a:rPr lang="es-MX" dirty="0"/>
              <a:t>bien alcanzaría con actualizar un programa anti-spyware, las causas pueden venir de otro lado, como drivers mal instalados. Si notamos que el problema puede venir de la memoria RAM, se le puede agregar mayor memoria virtual a la PC y así optimizar su rendimiento </a:t>
            </a:r>
          </a:p>
        </p:txBody>
      </p:sp>
      <p:sp>
        <p:nvSpPr>
          <p:cNvPr id="2" name="1 Título"/>
          <p:cNvSpPr>
            <a:spLocks noGrp="1"/>
          </p:cNvSpPr>
          <p:nvPr>
            <p:ph type="title"/>
          </p:nvPr>
        </p:nvSpPr>
        <p:spPr/>
        <p:txBody>
          <a:bodyPr/>
          <a:lstStyle/>
          <a:p>
            <a:r>
              <a:rPr lang="es-MX" dirty="0" err="1"/>
              <a:t>Solucion</a:t>
            </a:r>
            <a:r>
              <a:rPr lang="es-MX" dirty="0"/>
              <a:t>: </a:t>
            </a:r>
          </a:p>
        </p:txBody>
      </p:sp>
    </p:spTree>
    <p:extLst>
      <p:ext uri="{BB962C8B-B14F-4D97-AF65-F5344CB8AC3E}">
        <p14:creationId xmlns:p14="http://schemas.microsoft.com/office/powerpoint/2010/main" val="33086085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a:t>Hay varias razones software podría estar funcionando a velocidad de tortuga. Es posible que tenga problemas con las computadoras que involucran el sistema operativo o una aplicación, el sistema operativo puede ser que falte al día, o el equipo no tiene suficiente espacio en el disco duro. Si usted no tiene suficiente espacio en el disco duro, puede escanear, limpiar y optimizar tu disco duro.</a:t>
            </a:r>
          </a:p>
          <a:p>
            <a:pPr marL="0" indent="0">
              <a:buNone/>
            </a:pPr>
            <a:r>
              <a:rPr lang="es-MX" dirty="0"/>
              <a:t/>
            </a:r>
            <a:br>
              <a:rPr lang="es-MX" dirty="0"/>
            </a:br>
            <a:endParaRPr lang="es-MX" dirty="0"/>
          </a:p>
        </p:txBody>
      </p:sp>
      <p:sp>
        <p:nvSpPr>
          <p:cNvPr id="2" name="1 Título"/>
          <p:cNvSpPr>
            <a:spLocks noGrp="1"/>
          </p:cNvSpPr>
          <p:nvPr>
            <p:ph type="title"/>
          </p:nvPr>
        </p:nvSpPr>
        <p:spPr>
          <a:xfrm>
            <a:off x="323528" y="332656"/>
            <a:ext cx="8534400" cy="758952"/>
          </a:xfrm>
        </p:spPr>
        <p:txBody>
          <a:bodyPr>
            <a:normAutofit fontScale="90000"/>
          </a:bodyPr>
          <a:lstStyle/>
          <a:p>
            <a:r>
              <a:rPr lang="es-MX" b="0" dirty="0" smtClean="0"/>
              <a:t/>
            </a:r>
            <a:br>
              <a:rPr lang="es-MX" b="0" dirty="0" smtClean="0"/>
            </a:br>
            <a:r>
              <a:rPr lang="es-MX" sz="4000" b="0" dirty="0" smtClean="0"/>
              <a:t>LAS </a:t>
            </a:r>
            <a:r>
              <a:rPr lang="es-MX" sz="4000" b="0" dirty="0"/>
              <a:t>APLICACIONES SE EJECUTAN </a:t>
            </a:r>
            <a:r>
              <a:rPr lang="es-MX" sz="4000" b="0" dirty="0" smtClean="0"/>
              <a:t>LENTAMENTE</a:t>
            </a:r>
            <a:endParaRPr lang="es-MX" sz="4000" dirty="0"/>
          </a:p>
        </p:txBody>
      </p:sp>
    </p:spTree>
    <p:extLst>
      <p:ext uri="{BB962C8B-B14F-4D97-AF65-F5344CB8AC3E}">
        <p14:creationId xmlns:p14="http://schemas.microsoft.com/office/powerpoint/2010/main" val="11810613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MX" dirty="0"/>
              <a:t>Posibles causas</a:t>
            </a:r>
            <a:r>
              <a:rPr lang="es-MX" dirty="0" smtClean="0"/>
              <a:t>:</a:t>
            </a:r>
            <a:r>
              <a:rPr lang="es-MX" dirty="0"/>
              <a:t/>
            </a:r>
            <a:br>
              <a:rPr lang="es-MX" dirty="0"/>
            </a:br>
            <a:r>
              <a:rPr lang="es-MX" dirty="0"/>
              <a:t>Éste es el problema más habitual entre los usuarios. Pueden haber muchas razones que expliquen una baja en el rendimiento de la PC. La más común es la presencia de datos fragmentados, presencia de spyware, registro corrupto, y programas innecesarios</a:t>
            </a:r>
            <a:r>
              <a:rPr lang="es-MX" dirty="0" smtClean="0"/>
              <a:t>.</a:t>
            </a:r>
            <a:endParaRPr lang="es-MX" dirty="0"/>
          </a:p>
        </p:txBody>
      </p:sp>
      <p:sp>
        <p:nvSpPr>
          <p:cNvPr id="2" name="1 Título"/>
          <p:cNvSpPr>
            <a:spLocks noGrp="1"/>
          </p:cNvSpPr>
          <p:nvPr>
            <p:ph type="title"/>
          </p:nvPr>
        </p:nvSpPr>
        <p:spPr/>
        <p:txBody>
          <a:bodyPr>
            <a:normAutofit fontScale="90000"/>
          </a:bodyPr>
          <a:lstStyle/>
          <a:p>
            <a:r>
              <a:rPr lang="es-MX" dirty="0" smtClean="0"/>
              <a:t>LA </a:t>
            </a:r>
            <a:r>
              <a:rPr lang="es-MX" dirty="0"/>
              <a:t>PC DISMINUYÓ SU </a:t>
            </a:r>
            <a:r>
              <a:rPr lang="es-MX" dirty="0" smtClean="0"/>
              <a:t>RENDIMIENTO</a:t>
            </a:r>
            <a:endParaRPr lang="es-MX" dirty="0"/>
          </a:p>
        </p:txBody>
      </p:sp>
    </p:spTree>
    <p:extLst>
      <p:ext uri="{BB962C8B-B14F-4D97-AF65-F5344CB8AC3E}">
        <p14:creationId xmlns:p14="http://schemas.microsoft.com/office/powerpoint/2010/main" val="359579834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Chequear </a:t>
            </a:r>
            <a:r>
              <a:rPr lang="es-MX" dirty="0"/>
              <a:t>los programas que tenemos instalados, borrar los archivos innecesarios, y ganar velocidad y rendimiento, ya sea desfragmentando el disco, o bien añadiendo memoria a la máquina </a:t>
            </a:r>
            <a:br>
              <a:rPr lang="es-MX" dirty="0"/>
            </a:br>
            <a:r>
              <a:rPr lang="es-MX" dirty="0"/>
              <a:t>-Para Mejorar EL Sistema Pueden Instalarse EL </a:t>
            </a:r>
            <a:r>
              <a:rPr lang="es-MX" dirty="0" err="1"/>
              <a:t>Ccleaner</a:t>
            </a:r>
            <a:endParaRPr lang="es-MX" dirty="0"/>
          </a:p>
          <a:p>
            <a:endParaRPr lang="es-MX" dirty="0"/>
          </a:p>
          <a:p>
            <a:endParaRPr lang="es-MX" dirty="0"/>
          </a:p>
        </p:txBody>
      </p:sp>
      <p:sp>
        <p:nvSpPr>
          <p:cNvPr id="2" name="1 Título"/>
          <p:cNvSpPr>
            <a:spLocks noGrp="1"/>
          </p:cNvSpPr>
          <p:nvPr>
            <p:ph type="title"/>
          </p:nvPr>
        </p:nvSpPr>
        <p:spPr/>
        <p:txBody>
          <a:bodyPr/>
          <a:lstStyle/>
          <a:p>
            <a:r>
              <a:rPr lang="es-MX" dirty="0"/>
              <a:t>Solución: </a:t>
            </a:r>
          </a:p>
        </p:txBody>
      </p:sp>
      <p:pic>
        <p:nvPicPr>
          <p:cNvPr id="4" name="Picture 2" descr="http://1.bp.blogspot.com/-PDhR0RVMs3M/UUdW_VqkSOI/AAAAAAAAAA0/jNdgytL9Ttc/s320/spyware-adware-worm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4249587"/>
            <a:ext cx="2376264" cy="2138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37467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s-MX" dirty="0"/>
              <a:t>Uno de nuestro problemas podría ser que existe un conflicto con los programas o drivers instalados en el equipo de computo.</a:t>
            </a:r>
          </a:p>
          <a:p>
            <a:r>
              <a:rPr lang="es-MX" dirty="0"/>
              <a:t>Para esto tenemos que ver desde cuando empezaron tales problemas</a:t>
            </a:r>
            <a:br>
              <a:rPr lang="es-MX" dirty="0"/>
            </a:br>
            <a:r>
              <a:rPr lang="es-MX" dirty="0"/>
              <a:t>y ver qué programas o drives fueron instalados antes de que esto sucediera.</a:t>
            </a:r>
            <a:br>
              <a:rPr lang="es-MX" dirty="0"/>
            </a:br>
            <a:r>
              <a:rPr lang="es-MX" dirty="0"/>
              <a:t/>
            </a:r>
            <a:br>
              <a:rPr lang="es-MX" dirty="0"/>
            </a:br>
            <a:r>
              <a:rPr lang="es-MX" dirty="0"/>
              <a:t>Luego de haber verificado que es el causante de los conflictos.</a:t>
            </a:r>
            <a:br>
              <a:rPr lang="es-MX" dirty="0"/>
            </a:br>
            <a:r>
              <a:rPr lang="es-MX" dirty="0"/>
              <a:t/>
            </a:r>
            <a:br>
              <a:rPr lang="es-MX" dirty="0"/>
            </a:br>
            <a:r>
              <a:rPr lang="es-MX" dirty="0"/>
              <a:t>Si es un programa este debe ser eliminado para evitar el reinicio</a:t>
            </a:r>
            <a:br>
              <a:rPr lang="es-MX" dirty="0"/>
            </a:br>
            <a:r>
              <a:rPr lang="es-MX" dirty="0"/>
              <a:t/>
            </a:r>
            <a:br>
              <a:rPr lang="es-MX" dirty="0"/>
            </a:br>
            <a:r>
              <a:rPr lang="es-MX" dirty="0"/>
              <a:t>Si es un driver el causante del conflicto lo que se tendrá que hacer será actualizar  a este.</a:t>
            </a:r>
          </a:p>
          <a:p>
            <a:endParaRPr lang="es-MX" dirty="0"/>
          </a:p>
        </p:txBody>
      </p:sp>
      <p:sp>
        <p:nvSpPr>
          <p:cNvPr id="2" name="1 Título"/>
          <p:cNvSpPr>
            <a:spLocks noGrp="1"/>
          </p:cNvSpPr>
          <p:nvPr>
            <p:ph type="title"/>
          </p:nvPr>
        </p:nvSpPr>
        <p:spPr/>
        <p:txBody>
          <a:bodyPr>
            <a:normAutofit/>
          </a:bodyPr>
          <a:lstStyle/>
          <a:p>
            <a:r>
              <a:rPr lang="es-MX" dirty="0" smtClean="0"/>
              <a:t>LA </a:t>
            </a:r>
            <a:r>
              <a:rPr lang="es-MX" dirty="0"/>
              <a:t>PC SE </a:t>
            </a:r>
            <a:r>
              <a:rPr lang="es-MX" dirty="0" smtClean="0"/>
              <a:t>REINICIA</a:t>
            </a:r>
            <a:endParaRPr lang="es-MX" dirty="0"/>
          </a:p>
        </p:txBody>
      </p:sp>
    </p:spTree>
    <p:extLst>
      <p:ext uri="{BB962C8B-B14F-4D97-AF65-F5344CB8AC3E}">
        <p14:creationId xmlns:p14="http://schemas.microsoft.com/office/powerpoint/2010/main" val="8551314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576" y="2132856"/>
            <a:ext cx="7745505" cy="3877815"/>
          </a:xfrm>
        </p:spPr>
        <p:txBody>
          <a:bodyPr>
            <a:normAutofit lnSpcReduction="10000"/>
          </a:bodyPr>
          <a:lstStyle/>
          <a:p>
            <a:r>
              <a:rPr lang="es-MX" dirty="0"/>
              <a:t>Otra causa pueden ser los virus.</a:t>
            </a:r>
          </a:p>
          <a:p>
            <a:r>
              <a:rPr lang="es-MX" dirty="0"/>
              <a:t>Entre los principales problemas del ordenador y de los demás componentes se deben a problemas con los virus.</a:t>
            </a:r>
            <a:br>
              <a:rPr lang="es-MX" dirty="0"/>
            </a:br>
            <a:r>
              <a:rPr lang="es-MX" dirty="0"/>
              <a:t/>
            </a:r>
            <a:br>
              <a:rPr lang="es-MX" dirty="0"/>
            </a:br>
            <a:r>
              <a:rPr lang="es-MX" dirty="0"/>
              <a:t>Existen varios virus y derivados que son capaces de provocar tales inconvenientes.</a:t>
            </a:r>
            <a:br>
              <a:rPr lang="es-MX" dirty="0"/>
            </a:br>
            <a:r>
              <a:rPr lang="es-MX" dirty="0"/>
              <a:t/>
            </a:r>
            <a:br>
              <a:rPr lang="es-MX" dirty="0"/>
            </a:br>
            <a:r>
              <a:rPr lang="es-MX" dirty="0"/>
              <a:t>Para solucionar este problema debemos tener un antivirus y siempre mantenerlo actualizado para evitarnos tales inconvenientes</a:t>
            </a:r>
          </a:p>
          <a:p>
            <a:endParaRPr lang="es-MX" dirty="0"/>
          </a:p>
        </p:txBody>
      </p:sp>
      <p:pic>
        <p:nvPicPr>
          <p:cNvPr id="1026" name="Picture 2" descr="http://4.bp.blogspot.com/-vB2KhkDIerY/UUdbRYoCh8I/AAAAAAAAABI/xmGiQa4MDAI/s1600/reinic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8100"/>
            <a:ext cx="24384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0076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a:t>Causa: </a:t>
            </a:r>
            <a:br>
              <a:rPr lang="es-MX" dirty="0"/>
            </a:br>
            <a:r>
              <a:rPr lang="es-MX" dirty="0"/>
              <a:t>Es probable que hayamos sido víctimas del “</a:t>
            </a:r>
            <a:r>
              <a:rPr lang="es-MX" dirty="0" err="1"/>
              <a:t>high-jacking</a:t>
            </a:r>
            <a:r>
              <a:rPr lang="es-MX" dirty="0"/>
              <a:t>”. Esto quiere decir que tenemos un spyware instalado en nuestra PC, que pudo haber provenido tanto de un mail como de una red social </a:t>
            </a:r>
          </a:p>
        </p:txBody>
      </p:sp>
      <p:sp>
        <p:nvSpPr>
          <p:cNvPr id="2" name="1 Título"/>
          <p:cNvSpPr>
            <a:spLocks noGrp="1"/>
          </p:cNvSpPr>
          <p:nvPr>
            <p:ph type="title"/>
          </p:nvPr>
        </p:nvSpPr>
        <p:spPr/>
        <p:txBody>
          <a:bodyPr>
            <a:noAutofit/>
          </a:bodyPr>
          <a:lstStyle/>
          <a:p>
            <a:r>
              <a:rPr lang="es-MX" sz="4000" dirty="0" smtClean="0"/>
              <a:t>LA </a:t>
            </a:r>
            <a:r>
              <a:rPr lang="es-MX" sz="4000" dirty="0"/>
              <a:t>PÁGINA DE INICIO O EL BUSCADOR SE CAMBIÓ </a:t>
            </a:r>
          </a:p>
        </p:txBody>
      </p:sp>
      <p:pic>
        <p:nvPicPr>
          <p:cNvPr id="2050" name="Picture 2" descr="http://1.bp.blogspot.com/-s3_XGs9E4gA/UUdbuu12zOI/AAAAAAAAABM/6DLtTcnVzwc/s320/33667-944-5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4509120"/>
            <a:ext cx="3048000" cy="177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916861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smtClean="0"/>
              <a:t>Es </a:t>
            </a:r>
            <a:r>
              <a:rPr lang="es-MX" dirty="0"/>
              <a:t>probable que el spyware haya instalado un “java script” en el navegador para cambiar las opciones personales. Corriendo algún programa de diagnóstico, se puede evitar la llamada al servicio técnico</a:t>
            </a:r>
          </a:p>
        </p:txBody>
      </p:sp>
      <p:sp>
        <p:nvSpPr>
          <p:cNvPr id="2" name="1 Título"/>
          <p:cNvSpPr>
            <a:spLocks noGrp="1"/>
          </p:cNvSpPr>
          <p:nvPr>
            <p:ph type="title"/>
          </p:nvPr>
        </p:nvSpPr>
        <p:spPr/>
        <p:txBody>
          <a:bodyPr/>
          <a:lstStyle/>
          <a:p>
            <a:r>
              <a:rPr lang="es-MX" dirty="0" err="1"/>
              <a:t>Solucion</a:t>
            </a:r>
            <a:r>
              <a:rPr lang="es-MX" dirty="0"/>
              <a:t>: </a:t>
            </a:r>
          </a:p>
        </p:txBody>
      </p:sp>
    </p:spTree>
    <p:extLst>
      <p:ext uri="{BB962C8B-B14F-4D97-AF65-F5344CB8AC3E}">
        <p14:creationId xmlns:p14="http://schemas.microsoft.com/office/powerpoint/2010/main" val="277411506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a:t>Causa: </a:t>
            </a:r>
            <a:br>
              <a:rPr lang="es-MX" dirty="0"/>
            </a:br>
            <a:r>
              <a:rPr lang="es-MX" dirty="0"/>
              <a:t>El posible que nuestra PC tenga spyware o programas espía, y que ésa sea la causa de que los programas no respondan y se deban finalizar. Otra causa puede ser la falta de memoria RAM. </a:t>
            </a:r>
          </a:p>
        </p:txBody>
      </p:sp>
      <p:sp>
        <p:nvSpPr>
          <p:cNvPr id="2" name="1 Título"/>
          <p:cNvSpPr>
            <a:spLocks noGrp="1"/>
          </p:cNvSpPr>
          <p:nvPr>
            <p:ph type="title"/>
          </p:nvPr>
        </p:nvSpPr>
        <p:spPr>
          <a:xfrm>
            <a:off x="301752" y="228600"/>
            <a:ext cx="8518720" cy="1400200"/>
          </a:xfrm>
        </p:spPr>
        <p:txBody>
          <a:bodyPr>
            <a:noAutofit/>
          </a:bodyPr>
          <a:lstStyle/>
          <a:p>
            <a:r>
              <a:rPr lang="es-MX" sz="3200" dirty="0" smtClean="0"/>
              <a:t>APARECEN </a:t>
            </a:r>
            <a:r>
              <a:rPr lang="es-MX" sz="3200" dirty="0"/>
              <a:t>PANTALLAS DE ERROR, LOS PROGRAMAS SE ABREN Y SE </a:t>
            </a:r>
            <a:r>
              <a:rPr lang="es-MX" sz="3200" dirty="0" smtClean="0"/>
              <a:t>CIERRAN</a:t>
            </a:r>
            <a:endParaRPr lang="es-MX" sz="3200" dirty="0"/>
          </a:p>
        </p:txBody>
      </p:sp>
      <p:pic>
        <p:nvPicPr>
          <p:cNvPr id="3074" name="Picture 2" descr="http://2.bp.blogspot.com/-7MGBgy3SX3E/UUdcIuSBboI/AAAAAAAAABU/cbOyk0MLiTY/s320/SeProdujoUnErro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4221088"/>
            <a:ext cx="3048000" cy="2286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09673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TotalTime>
  <Words>308</Words>
  <Application>Microsoft Office PowerPoint</Application>
  <PresentationFormat>Presentación en pantalla (4:3)</PresentationFormat>
  <Paragraphs>26</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Book Antiqua</vt:lpstr>
      <vt:lpstr>Wingdings</vt:lpstr>
      <vt:lpstr>Cartoné</vt:lpstr>
      <vt:lpstr>Principales Problemas de software</vt:lpstr>
      <vt:lpstr> LAS APLICACIONES SE EJECUTAN LENTAMENTE</vt:lpstr>
      <vt:lpstr>LA PC DISMINUYÓ SU RENDIMIENTO</vt:lpstr>
      <vt:lpstr>Solución: </vt:lpstr>
      <vt:lpstr>LA PC SE REINICIA</vt:lpstr>
      <vt:lpstr>Presentación de PowerPoint</vt:lpstr>
      <vt:lpstr>LA PÁGINA DE INICIO O EL BUSCADOR SE CAMBIÓ </vt:lpstr>
      <vt:lpstr>Solucion: </vt:lpstr>
      <vt:lpstr>APARECEN PANTALLAS DE ERROR, LOS PROGRAMAS SE ABREN Y SE CIERRAN</vt:lpstr>
      <vt:lpstr>Solucion: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Control</dc:creator>
  <cp:lastModifiedBy>EQ-19</cp:lastModifiedBy>
  <cp:revision>4</cp:revision>
  <dcterms:created xsi:type="dcterms:W3CDTF">2014-10-08T15:48:23Z</dcterms:created>
  <dcterms:modified xsi:type="dcterms:W3CDTF">2014-10-14T18:55:56Z</dcterms:modified>
</cp:coreProperties>
</file>